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lab Light" panose="02060404050501040104" pitchFamily="18" charset="0"/>
      <p:regular r:id="rId12"/>
      <p: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1"/>
    <p:restoredTop sz="94633"/>
  </p:normalViewPr>
  <p:slideViewPr>
    <p:cSldViewPr>
      <p:cViewPr varScale="1">
        <p:scale>
          <a:sx n="72" d="100"/>
          <a:sy n="72" d="100"/>
        </p:scale>
        <p:origin x="28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undo custSel mod modSld modMainMaster">
      <pc:chgData name="Baker, Joseph" userId="0bde9aa7-cabe-4ae6-a7d0-c4aa1c087405" providerId="ADAL" clId="{DDC20052-98CD-56FC-AA8F-AAD9A7245AD0}" dt="2025-10-16T16:31:07.552" v="43"/>
      <pc:docMkLst>
        <pc:docMk/>
      </pc:docMkLst>
      <pc:sldChg chg="addSp delSp modSp mod">
        <pc:chgData name="Baker, Joseph" userId="0bde9aa7-cabe-4ae6-a7d0-c4aa1c087405" providerId="ADAL" clId="{DDC20052-98CD-56FC-AA8F-AAD9A7245AD0}" dt="2025-10-16T16:31:07.552" v="43"/>
        <pc:sldMkLst>
          <pc:docMk/>
          <pc:sldMk cId="0" sldId="256"/>
        </pc:sldMkLst>
        <pc:spChg chg="mod">
          <ac:chgData name="Baker, Joseph" userId="0bde9aa7-cabe-4ae6-a7d0-c4aa1c087405" providerId="ADAL" clId="{DDC20052-98CD-56FC-AA8F-AAD9A7245AD0}" dt="2025-10-16T16:31:07.552" v="43"/>
          <ac:spMkLst>
            <pc:docMk/>
            <pc:sldMk cId="0" sldId="256"/>
            <ac:spMk id="5" creationId="{00000000-0000-0000-0000-000000000000}"/>
          </ac:spMkLst>
        </pc:spChg>
        <pc:spChg chg="mod topLvl">
          <ac:chgData name="Baker, Joseph" userId="0bde9aa7-cabe-4ae6-a7d0-c4aa1c087405" providerId="ADAL" clId="{DDC20052-98CD-56FC-AA8F-AAD9A7245AD0}" dt="2025-10-16T14:11:43.569" v="39" actId="1076"/>
          <ac:spMkLst>
            <pc:docMk/>
            <pc:sldMk cId="0" sldId="256"/>
            <ac:spMk id="7" creationId="{00000000-0000-0000-0000-000000000000}"/>
          </ac:spMkLst>
        </pc:spChg>
        <pc:picChg chg="add mod">
          <ac:chgData name="Baker, Joseph" userId="0bde9aa7-cabe-4ae6-a7d0-c4aa1c087405" providerId="ADAL" clId="{DDC20052-98CD-56FC-AA8F-AAD9A7245AD0}" dt="2025-10-16T14:11:07.034" v="16" actId="1036"/>
          <ac:picMkLst>
            <pc:docMk/>
            <pc:sldMk cId="0" sldId="256"/>
            <ac:picMk id="38" creationId="{5DD12600-C21C-D6F4-4125-63733FE4C19B}"/>
          </ac:picMkLst>
        </pc:picChg>
        <pc:picChg chg="add mod">
          <ac:chgData name="Baker, Joseph" userId="0bde9aa7-cabe-4ae6-a7d0-c4aa1c087405" providerId="ADAL" clId="{DDC20052-98CD-56FC-AA8F-AAD9A7245AD0}" dt="2025-10-16T14:11:17.343" v="23"/>
          <ac:picMkLst>
            <pc:docMk/>
            <pc:sldMk cId="0" sldId="256"/>
            <ac:picMk id="41" creationId="{1A54D1FB-194D-55DB-B5D2-08FFC03774A8}"/>
          </ac:picMkLst>
        </pc:picChg>
        <pc:picChg chg="add mod">
          <ac:chgData name="Baker, Joseph" userId="0bde9aa7-cabe-4ae6-a7d0-c4aa1c087405" providerId="ADAL" clId="{DDC20052-98CD-56FC-AA8F-AAD9A7245AD0}" dt="2025-10-16T14:11:40.022" v="37"/>
          <ac:picMkLst>
            <pc:docMk/>
            <pc:sldMk cId="0" sldId="256"/>
            <ac:picMk id="42" creationId="{1EB7E3D3-7F94-4CD5-D738-7B963F184752}"/>
          </ac:picMkLst>
        </pc:picChg>
      </pc:sldChg>
      <pc:sldMasterChg chg="addSp mod">
        <pc:chgData name="Baker, Joseph" userId="0bde9aa7-cabe-4ae6-a7d0-c4aa1c087405" providerId="ADAL" clId="{DDC20052-98CD-56FC-AA8F-AAD9A7245AD0}" dt="2025-10-16T14:10:33.705" v="0" actId="33475"/>
        <pc:sldMasterMkLst>
          <pc:docMk/>
          <pc:sldMasterMk cId="0" sldId="2147483648"/>
        </pc:sldMasterMkLst>
      </pc:sldMasterChg>
    </pc:docChg>
  </pc:docChgLst>
  <pc:docChgLst>
    <pc:chgData name="Barone, Robert" userId="0ae2be04-61b5-42f1-92eb-eb641f7c5b5b" providerId="ADAL" clId="{679F0766-FB3D-4810-9757-ABCA19625DE7}"/>
    <pc:docChg chg="custSel modSld modMainMaster">
      <pc:chgData name="Barone, Robert" userId="0ae2be04-61b5-42f1-92eb-eb641f7c5b5b" providerId="ADAL" clId="{679F0766-FB3D-4810-9757-ABCA19625DE7}" dt="2025-12-03T15:30:40.309" v="7" actId="1035"/>
      <pc:docMkLst>
        <pc:docMk/>
      </pc:docMkLst>
      <pc:sldChg chg="modSp mod">
        <pc:chgData name="Barone, Robert" userId="0ae2be04-61b5-42f1-92eb-eb641f7c5b5b" providerId="ADAL" clId="{679F0766-FB3D-4810-9757-ABCA19625DE7}" dt="2025-12-03T15:30:40.309" v="7" actId="1035"/>
        <pc:sldMkLst>
          <pc:docMk/>
          <pc:sldMk cId="0" sldId="256"/>
        </pc:sldMkLst>
        <pc:spChg chg="mod">
          <ac:chgData name="Barone, Robert" userId="0ae2be04-61b5-42f1-92eb-eb641f7c5b5b" providerId="ADAL" clId="{679F0766-FB3D-4810-9757-ABCA19625DE7}" dt="2025-12-03T15:29:41.142" v="2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Barone, Robert" userId="0ae2be04-61b5-42f1-92eb-eb641f7c5b5b" providerId="ADAL" clId="{679F0766-FB3D-4810-9757-ABCA19625DE7}" dt="2025-12-03T15:30:40.309" v="7" actId="1035"/>
          <ac:spMkLst>
            <pc:docMk/>
            <pc:sldMk cId="0" sldId="256"/>
            <ac:spMk id="33" creationId="{00000000-0000-0000-0000-000000000000}"/>
          </ac:spMkLst>
        </pc:spChg>
        <pc:picChg chg="mod">
          <ac:chgData name="Barone, Robert" userId="0ae2be04-61b5-42f1-92eb-eb641f7c5b5b" providerId="ADAL" clId="{679F0766-FB3D-4810-9757-ABCA19625DE7}" dt="2025-12-03T15:29:01.834" v="0" actId="14826"/>
          <ac:picMkLst>
            <pc:docMk/>
            <pc:sldMk cId="0" sldId="256"/>
            <ac:picMk id="42" creationId="{1EB7E3D3-7F94-4CD5-D738-7B963F184752}"/>
          </ac:picMkLst>
        </pc:picChg>
      </pc:sldChg>
      <pc:sldMasterChg chg="delSp modSp mod">
        <pc:chgData name="Barone, Robert" userId="0ae2be04-61b5-42f1-92eb-eb641f7c5b5b" providerId="ADAL" clId="{679F0766-FB3D-4810-9757-ABCA19625DE7}" dt="2025-12-03T15:30:06.825" v="4" actId="478"/>
        <pc:sldMasterMkLst>
          <pc:docMk/>
          <pc:sldMasterMk cId="0" sldId="2147483648"/>
        </pc:sldMasterMkLst>
        <pc:spChg chg="del mod">
          <ac:chgData name="Barone, Robert" userId="0ae2be04-61b5-42f1-92eb-eb641f7c5b5b" providerId="ADAL" clId="{679F0766-FB3D-4810-9757-ABCA19625DE7}" dt="2025-12-03T15:30:06.825" v="4" actId="478"/>
          <ac:spMkLst>
            <pc:docMk/>
            <pc:sldMasterMk cId="0" sldId="2147483648"/>
            <ac:spMk id="8" creationId="{62222A6D-CC18-371C-98A5-0E512EDF901B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7772400" cy="471063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4710633"/>
            <a:ext cx="7772400" cy="5347970"/>
          </a:xfrm>
          <a:custGeom>
            <a:avLst/>
            <a:gdLst/>
            <a:ahLst/>
            <a:cxnLst/>
            <a:rect l="l" t="t" r="r" b="b"/>
            <a:pathLst>
              <a:path w="7772400" h="5347970">
                <a:moveTo>
                  <a:pt x="7772400" y="0"/>
                </a:moveTo>
                <a:lnTo>
                  <a:pt x="0" y="0"/>
                </a:lnTo>
                <a:lnTo>
                  <a:pt x="0" y="5347766"/>
                </a:lnTo>
                <a:lnTo>
                  <a:pt x="7772400" y="5347766"/>
                </a:lnTo>
                <a:lnTo>
                  <a:pt x="77724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427" y="2010153"/>
            <a:ext cx="3444240" cy="154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498" y="9141087"/>
            <a:ext cx="398907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Screenshot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is</a:t>
            </a:r>
            <a:r>
              <a:rPr sz="80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for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illustrative</a:t>
            </a:r>
            <a:r>
              <a:rPr sz="80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purposes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only.</a:t>
            </a:r>
            <a:endParaRPr sz="80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are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marks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498" y="9598287"/>
            <a:ext cx="426847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3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Brokerage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Member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NYSE,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SIPC,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900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Salem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Smithfield,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02917</a:t>
            </a:r>
            <a:endParaRPr sz="800" dirty="0">
              <a:latin typeface="Fidelity Sans 2 Light"/>
              <a:cs typeface="Fidelity Sans 2 Light"/>
            </a:endParaRPr>
          </a:p>
          <a:p>
            <a:pPr marL="12700">
              <a:lnSpc>
                <a:spcPts val="930"/>
              </a:lnSpc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2025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All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reserved.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0898" y="9712587"/>
            <a:ext cx="610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1191763.3.</a:t>
            </a:r>
            <a:r>
              <a:rPr lang="en-US"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0536" y="5354154"/>
            <a:ext cx="343471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financial</a:t>
            </a:r>
            <a:r>
              <a:rPr sz="14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wellness</a:t>
            </a:r>
            <a:r>
              <a:rPr sz="14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dashboard</a:t>
            </a:r>
            <a:r>
              <a:rPr sz="14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Fidelity Sans 2"/>
                <a:cs typeface="Fidelity Sans 2"/>
              </a:rPr>
              <a:t>on </a:t>
            </a:r>
            <a:r>
              <a:rPr sz="1400" dirty="0" err="1">
                <a:solidFill>
                  <a:srgbClr val="FFFFFF"/>
                </a:solidFill>
                <a:latin typeface="Fidelity Sans 2"/>
                <a:cs typeface="Fidelity Sans 2"/>
              </a:rPr>
              <a:t>NetBenefits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®</a:t>
            </a:r>
            <a:r>
              <a:rPr sz="14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offers</a:t>
            </a:r>
            <a:r>
              <a:rPr sz="14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money</a:t>
            </a:r>
            <a:r>
              <a:rPr sz="14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tips,</a:t>
            </a:r>
            <a:r>
              <a:rPr sz="14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planning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tools,</a:t>
            </a:r>
            <a:r>
              <a:rPr sz="14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insights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help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you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understand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spending,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create</a:t>
            </a:r>
            <a:r>
              <a:rPr sz="14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plan,</a:t>
            </a:r>
            <a:r>
              <a:rPr sz="14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track progress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toward</a:t>
            </a:r>
            <a:r>
              <a:rPr sz="14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goals—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all</a:t>
            </a:r>
            <a:r>
              <a:rPr sz="14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with </a:t>
            </a:r>
            <a:r>
              <a:rPr sz="1400">
                <a:solidFill>
                  <a:srgbClr val="FFFFFF"/>
                </a:solidFill>
                <a:latin typeface="Fidelity Sans 2"/>
                <a:cs typeface="Fidelity Sans 2"/>
              </a:rPr>
              <a:t>personalized </a:t>
            </a:r>
            <a:r>
              <a:rPr lang="en-US" sz="1400" spc="-10">
                <a:solidFill>
                  <a:srgbClr val="FFFFFF"/>
                </a:solidFill>
                <a:latin typeface="Fidelity Sans 2"/>
                <a:cs typeface="Fidelity Sans 2"/>
              </a:rPr>
              <a:t>insights to fit your life.</a:t>
            </a:r>
            <a:endParaRPr sz="1400" dirty="0">
              <a:latin typeface="Fidelity Sans 2"/>
              <a:cs typeface="Fidelity Sans 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4215765" cy="4711065"/>
          </a:xfrm>
          <a:custGeom>
            <a:avLst/>
            <a:gdLst/>
            <a:ahLst/>
            <a:cxnLst/>
            <a:rect l="l" t="t" r="r" b="b"/>
            <a:pathLst>
              <a:path w="4215765" h="4711065">
                <a:moveTo>
                  <a:pt x="4215384" y="0"/>
                </a:moveTo>
                <a:lnTo>
                  <a:pt x="0" y="0"/>
                </a:lnTo>
                <a:lnTo>
                  <a:pt x="0" y="4710633"/>
                </a:lnTo>
                <a:lnTo>
                  <a:pt x="4215384" y="4710633"/>
                </a:lnTo>
                <a:lnTo>
                  <a:pt x="4215384" y="0"/>
                </a:lnTo>
                <a:close/>
              </a:path>
            </a:pathLst>
          </a:custGeom>
          <a:solidFill>
            <a:srgbClr val="04537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51544" y="1620076"/>
            <a:ext cx="218757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b="1" dirty="0">
                <a:solidFill>
                  <a:srgbClr val="FFFFFF"/>
                </a:solidFill>
                <a:latin typeface="Fidelity Sans 2"/>
                <a:cs typeface="Fidelity Sans 2"/>
              </a:rPr>
              <a:t>Financial</a:t>
            </a:r>
            <a:r>
              <a:rPr sz="1950" b="1" spc="-1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95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Wellness</a:t>
            </a:r>
            <a:endParaRPr sz="1950">
              <a:latin typeface="Fidelity Sans 2"/>
              <a:cs typeface="Fidelity Sans 2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07194" y="7543800"/>
            <a:ext cx="2371090" cy="63754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436880">
              <a:lnSpc>
                <a:spcPts val="1600"/>
              </a:lnSpc>
              <a:spcBef>
                <a:spcPts val="170"/>
              </a:spcBef>
            </a:pPr>
            <a:r>
              <a:rPr sz="1350" spc="-5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3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dirty="0">
                <a:solidFill>
                  <a:srgbClr val="FFFFFF"/>
                </a:solidFill>
                <a:latin typeface="Fidelity Sans 2"/>
                <a:cs typeface="Fidelity Sans 2"/>
              </a:rPr>
              <a:t>view</a:t>
            </a:r>
            <a:r>
              <a:rPr sz="13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3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Fidelity Sans 2"/>
                <a:cs typeface="Fidelity Sans 2"/>
              </a:rPr>
              <a:t>dashboard, </a:t>
            </a:r>
            <a:r>
              <a:rPr sz="1350" dirty="0">
                <a:solidFill>
                  <a:srgbClr val="FFFFFF"/>
                </a:solidFill>
                <a:latin typeface="Fidelity Sans 2"/>
                <a:cs typeface="Fidelity Sans 2"/>
              </a:rPr>
              <a:t>scan</a:t>
            </a:r>
            <a:r>
              <a:rPr sz="13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3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dirty="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r>
              <a:rPr sz="13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3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Fidelity Sans 2"/>
                <a:cs typeface="Fidelity Sans 2"/>
              </a:rPr>
              <a:t>visit</a:t>
            </a:r>
            <a:endParaRPr sz="1350" dirty="0">
              <a:latin typeface="Fidelity Sans 2"/>
              <a:cs typeface="Fidelity Sans 2"/>
            </a:endParaRPr>
          </a:p>
          <a:p>
            <a:pPr marL="12700">
              <a:lnSpc>
                <a:spcPts val="1550"/>
              </a:lnSpc>
            </a:pPr>
            <a:r>
              <a:rPr sz="135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NetBenefits.com/dashboard.</a:t>
            </a:r>
            <a:endParaRPr sz="1350" dirty="0">
              <a:latin typeface="Fidelity Sans 2"/>
              <a:cs typeface="Fidelity Sans 2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Make</a:t>
            </a:r>
            <a:r>
              <a:rPr spc="-150" dirty="0"/>
              <a:t> </a:t>
            </a:r>
            <a:r>
              <a:rPr spc="-10" dirty="0"/>
              <a:t>progress</a:t>
            </a:r>
          </a:p>
          <a:p>
            <a:pPr marL="12700" marR="5080">
              <a:lnSpc>
                <a:spcPct val="101000"/>
              </a:lnSpc>
            </a:pPr>
            <a:r>
              <a:rPr dirty="0"/>
              <a:t>on</a:t>
            </a:r>
            <a:r>
              <a:rPr spc="-130" dirty="0"/>
              <a:t> </a:t>
            </a:r>
            <a:r>
              <a:rPr spc="-65" dirty="0"/>
              <a:t>money</a:t>
            </a:r>
            <a:r>
              <a:rPr spc="-130" dirty="0"/>
              <a:t> </a:t>
            </a:r>
            <a:r>
              <a:rPr spc="-60" dirty="0"/>
              <a:t>goals— </a:t>
            </a:r>
            <a:r>
              <a:rPr dirty="0"/>
              <a:t>all</a:t>
            </a:r>
            <a:r>
              <a:rPr spc="-160" dirty="0"/>
              <a:t> </a:t>
            </a:r>
            <a:r>
              <a:rPr spc="-75" dirty="0"/>
              <a:t>year</a:t>
            </a:r>
            <a:r>
              <a:rPr spc="-135" dirty="0"/>
              <a:t> </a:t>
            </a:r>
            <a:r>
              <a:rPr spc="-20" dirty="0"/>
              <a:t>long.</a:t>
            </a:r>
          </a:p>
        </p:txBody>
      </p:sp>
      <p:pic>
        <p:nvPicPr>
          <p:cNvPr id="38" name="Picture 3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DD12600-C21C-D6F4-4125-63733FE4C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39" y="7391400"/>
            <a:ext cx="914400" cy="914400"/>
          </a:xfrm>
          <a:prstGeom prst="rect">
            <a:avLst/>
          </a:prstGeom>
        </p:spPr>
      </p:pic>
      <p:pic>
        <p:nvPicPr>
          <p:cNvPr id="41" name="Picture 4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1A54D1FB-194D-55DB-B5D2-08FFC0377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3" y="463484"/>
            <a:ext cx="2019300" cy="4318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EB7E3D3-7F94-4CD5-D738-7B963F184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369" y="4332375"/>
            <a:ext cx="2156485" cy="4356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bdf186eae07f1cb0118bbf0697a77861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88c20c4744ba72ebf91fb500ca2161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21ab54-f823-410f-afc8-06c56915d8c5" xsi:nil="true"/>
    <lcf76f155ced4ddcb4097134ff3c332f xmlns="c5dbb1f0-d2c8-4cfe-924e-d91b7fc2a2b4">
      <Terms xmlns="http://schemas.microsoft.com/office/infopath/2007/PartnerControls"/>
    </lcf76f155ced4ddcb4097134ff3c332f>
    <ForEdits xmlns="c5dbb1f0-d2c8-4cfe-924e-d91b7fc2a2b4" xsi:nil="true"/>
    <Rank xmlns="c5dbb1f0-d2c8-4cfe-924e-d91b7fc2a2b4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Props1.xml><?xml version="1.0" encoding="utf-8"?>
<ds:datastoreItem xmlns:ds="http://schemas.openxmlformats.org/officeDocument/2006/customXml" ds:itemID="{C3B1FE3E-8054-4544-8E91-99EF619101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743F36-E5BE-410A-89E5-657E5ED05E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A33A6B-83F9-4D71-BCE4-E3C0FD0D4484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982a79da-e63c-48f9-a187-623ccfda906c"/>
    <ds:schemaRef ds:uri="2e75aa9c-4c04-4898-9e14-423cc7328f07"/>
    <ds:schemaRef ds:uri="http://www.w3.org/XML/1998/namespace"/>
    <ds:schemaRef ds:uri="http://purl.org/dc/terms/"/>
    <ds:schemaRef ds:uri="7521ab54-f823-410f-afc8-06c56915d8c5"/>
    <ds:schemaRef ds:uri="c5dbb1f0-d2c8-4cfe-924e-d91b7fc2a2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121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Sans 2</vt:lpstr>
      <vt:lpstr>Fidelity Slab Light</vt:lpstr>
      <vt:lpstr>Fidelity Sans 2 Light</vt:lpstr>
      <vt:lpstr>Calibri</vt:lpstr>
      <vt:lpstr>Office Theme</vt:lpstr>
      <vt:lpstr>Make progress on money goals— all year long.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Barone, Robert</cp:lastModifiedBy>
  <cp:revision>1</cp:revision>
  <dcterms:created xsi:type="dcterms:W3CDTF">2025-10-16T14:09:49Z</dcterms:created>
  <dcterms:modified xsi:type="dcterms:W3CDTF">2025-12-03T15:30:50Z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2025-10-16T00:00:00Z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2025-10-16T00:00:00Z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0x01010045811A15E5312B498EB73555F9699BBC</vt:lpwstr>
  </property>
  <property fmtid="{D5CDD505-2E9C-101B-9397-08002B2CF9AE}" pid="7" name="MediaServiceImageTags">
    <vt:lpwstr/>
  </property>
  <property fmtid="{D5CDD505-2E9C-101B-9397-08002B2CF9AE}" pid="8" name="MSIP_Label_031e874c-a24d-4c24-87f6-b6d613f5442b_Enabled">
    <vt:lpwstr>true</vt:lpwstr>
  </property>
  <property fmtid="{D5CDD505-2E9C-101B-9397-08002B2CF9AE}" pid="9" name="MSIP_Label_031e874c-a24d-4c24-87f6-b6d613f5442b_SetDate">
    <vt:lpwstr>2025-12-03T15:30:29Z</vt:lpwstr>
  </property>
  <property fmtid="{D5CDD505-2E9C-101B-9397-08002B2CF9AE}" pid="10" name="MSIP_Label_031e874c-a24d-4c24-87f6-b6d613f5442b_Method">
    <vt:lpwstr>Privileged</vt:lpwstr>
  </property>
  <property fmtid="{D5CDD505-2E9C-101B-9397-08002B2CF9AE}" pid="11" name="MSIP_Label_031e874c-a24d-4c24-87f6-b6d613f5442b_Name">
    <vt:lpwstr>Non-Business</vt:lpwstr>
  </property>
  <property fmtid="{D5CDD505-2E9C-101B-9397-08002B2CF9AE}" pid="12" name="MSIP_Label_031e874c-a24d-4c24-87f6-b6d613f5442b_SiteId">
    <vt:lpwstr>7521acbc-a68c-41e5-a975-1cf83066dd19</vt:lpwstr>
  </property>
  <property fmtid="{D5CDD505-2E9C-101B-9397-08002B2CF9AE}" pid="13" name="MSIP_Label_031e874c-a24d-4c24-87f6-b6d613f5442b_ActionId">
    <vt:lpwstr>6b6e29fb-8c79-4064-a014-0a9698b68e47</vt:lpwstr>
  </property>
  <property fmtid="{D5CDD505-2E9C-101B-9397-08002B2CF9AE}" pid="14" name="MSIP_Label_031e874c-a24d-4c24-87f6-b6d613f5442b_ContentBits">
    <vt:lpwstr>0</vt:lpwstr>
  </property>
  <property fmtid="{D5CDD505-2E9C-101B-9397-08002B2CF9AE}" pid="15" name="MSIP_Label_031e874c-a24d-4c24-87f6-b6d613f5442b_Tag">
    <vt:lpwstr>10, 0, 1, 1</vt:lpwstr>
  </property>
</Properties>
</file>